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59" r:id="rId5"/>
    <p:sldId id="264" r:id="rId6"/>
    <p:sldId id="260" r:id="rId7"/>
    <p:sldId id="263" r:id="rId8"/>
    <p:sldId id="261" r:id="rId9"/>
    <p:sldId id="262" r:id="rId10"/>
    <p:sldId id="258" r:id="rId11"/>
    <p:sldId id="267" r:id="rId12"/>
    <p:sldId id="265" r:id="rId13"/>
    <p:sldId id="266" r:id="rId14"/>
    <p:sldId id="268" r:id="rId15"/>
    <p:sldId id="269" r:id="rId16"/>
    <p:sldId id="271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82E6F7-7BA7-E36B-2E15-1212CFC11D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EEF593-AE1E-00E3-3CBB-65BFC28345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E1FDC3C-D7AA-A7BA-A2CD-47EC27AAA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04C9A2-4957-06D8-97AF-3BDFEDF59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C482FA1-31DD-5481-9F58-C3A42DC3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7085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4F164B-1BE3-245C-100C-F87AB16BA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49477CB-20C3-182D-1220-8950423C4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3725C1-D0D4-5F1D-A0A7-D76135938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D5E2A1-6322-D617-C390-8096BE649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A1F091-2B2B-8261-D059-A00561B5C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2716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F6051C-2F63-A448-86D8-9B3480EF0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A2FE2B9-8E0F-2DB2-653B-CF7AF88F7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36F9F4-EADB-926F-5380-ABD4CD25D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DF694E-38A6-EEB5-5F13-AAF50EC23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985E80E-9AAC-98E9-7585-89B9FDE57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50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B8E84C-9622-73A2-D70F-1496C207A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F96532-7E30-7D4A-0C11-1647F2C3B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CC66E3-335A-A82C-CFD4-9C432B04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D6DEE2-019A-6110-5434-A4AB075E5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89E1A8-A204-A2CC-8EBB-DF402D0A1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3296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F8219F-7C4B-4FAD-E4B1-7275D381C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D898671-E688-11F5-C889-61928199A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22CD4F-B47C-6914-41BB-92B214506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9C4E326-E1DB-E152-D439-E13FFFFDA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39F7B7-39D2-1F9D-1020-3DC7CA7CD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5946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CCF142-F348-7426-D8F5-6D3163D28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2E7CAC-8565-7DB8-9083-02D16D78B1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7B32412-02B2-F8DD-E060-ABB5EF736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EBF94C-57E4-22FB-E301-9C4488536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8B01C5F-33B0-D992-012B-89CBD79E5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3036CEB-A697-C5B2-5A9E-E1C0F1868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276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11CE06-2173-9138-F2BE-0256462A2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C7E33E-A4D5-EFF7-73A0-78018F334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F6810EB-887F-D926-B64A-6D714EAE1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95D727A-27D8-A803-90E1-DB7C79B054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E57ACDE-4FAA-597C-9941-265BF3F44A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4BE1385-9352-7D2D-F0BA-DF4F2C996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C3482C6-83F4-763D-29FD-AC4C144B6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0EA030F-AD20-3834-DAF9-79D746D89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5278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3DF5BF-C6B7-61A4-C912-9948309AA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D1EF9C8-B1E3-6CE6-92A5-49E599553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CF342A-5C8A-3464-0BD2-DC698924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1915D2E-DCE1-83BB-AEFF-A94466391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8154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6360331-093B-92F0-95F2-7EA02845B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0CDF47E-5596-C5BC-41C4-B7ED877DA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C63125-B7EB-C841-5174-AB41895AF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9129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8AE77D-ECB0-DE57-A280-86A5639B1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2F6CB-6E25-3607-AB6D-E365566F2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FCCE90-44C9-71B8-D2EE-E37EDF9239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A634E41-B11C-B6B1-7310-55902F544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AA95CD6-4BB5-8EF1-3FF3-B7A8C83AF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FED7781-B76D-02B0-3EE5-0B246F213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6973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529B21-0196-25A0-600A-B51589618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AC17909-7BC1-211C-44D6-9FCBF62087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FBC00C-E07D-5CF0-BFD0-8BB1CC42CF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7028A7-D7B2-9B72-ED32-E90F216DE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CEA2F4F-8C9D-F20B-EE0C-7B2493AFB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BB5464E-8B6A-AD67-D54A-4FCB63234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992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DF935AB-A1E0-3143-54C3-B17C51656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B39AA9-5CCC-7C1C-7F56-6B175793E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8280653-F0C2-A0EB-34B8-007B5D37A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12E2C-9D2A-4DA6-9ADD-A406D218C15A}" type="datetimeFigureOut">
              <a:rPr lang="pt-BR" smtClean="0"/>
              <a:t>22/11/2023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1B2494-61AA-344C-D9B5-90586E8833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3361292-0F94-1C26-64FC-2BE867CA5F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E74BD-8BC6-420E-AEAB-906E211B1A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3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E19653-CE07-3156-4A32-1DAC036A4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7200" b="1" dirty="0">
                <a:latin typeface="Segoe UI" panose="020B0502040204020203" pitchFamily="34" charset="0"/>
                <a:cs typeface="Segoe UI" panose="020B0502040204020203" pitchFamily="34" charset="0"/>
              </a:rPr>
              <a:t>Sprint05 – Banco de Dados</a:t>
            </a:r>
            <a:endParaRPr lang="pt-BR" sz="7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D753F5-6160-A725-5E3B-655AEF4342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en-US" sz="1500">
                <a:latin typeface="Segoe UI" panose="020B0502040204020203" pitchFamily="34" charset="0"/>
                <a:cs typeface="Segoe UI" panose="020B0502040204020203" pitchFamily="34" charset="0"/>
              </a:rPr>
              <a:t>Fabr</a:t>
            </a:r>
            <a:r>
              <a:rPr lang="pt-BR" sz="1500">
                <a:latin typeface="Segoe UI" panose="020B0502040204020203" pitchFamily="34" charset="0"/>
                <a:cs typeface="Segoe UI" panose="020B0502040204020203" pitchFamily="34" charset="0"/>
              </a:rPr>
              <a:t>ício Louzada, Gabriel Victorino e Pedro Paulo</a:t>
            </a:r>
          </a:p>
          <a:p>
            <a:r>
              <a:rPr lang="pt-BR" sz="1500" b="1">
                <a:latin typeface="Segoe UI" panose="020B0502040204020203" pitchFamily="34" charset="0"/>
                <a:cs typeface="Segoe UI" panose="020B0502040204020203" pitchFamily="34" charset="0"/>
              </a:rPr>
              <a:t>Talento Cloud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3729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Cód. SQL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D27BF7E-356C-2F4E-62EE-3A1E12165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677692" cy="3877216"/>
          </a:xfrm>
          <a:prstGeom prst="rect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7B63418-5DB6-3389-9633-31ED31900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983" y="2666213"/>
            <a:ext cx="5480950" cy="3552286"/>
          </a:xfrm>
          <a:prstGeom prst="rect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83928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Cód</a:t>
            </a:r>
            <a: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. SQL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61D0AE4-0C5F-5718-89C5-320FD80E5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1450515"/>
            <a:ext cx="7608304" cy="402792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259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Inserindo valores</a:t>
            </a:r>
            <a:endParaRPr lang="pt-BR" b="1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9F6DEA4-42DE-9B3D-A82D-DFF0B231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18726"/>
            <a:ext cx="11887200" cy="3715825"/>
          </a:xfrm>
          <a:prstGeom prst="rect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1996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Consultas (Select)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30EC81C-37E2-C617-03F2-82B4F60DD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949991"/>
            <a:ext cx="7608304" cy="502897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855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3023754"/>
            <a:ext cx="4900144" cy="27369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/>
              <a:t>Consultas (Resultados)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CC2CD2E-8E51-1018-6417-838A3BC4D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162" y="922994"/>
            <a:ext cx="4324849" cy="164951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0E49C77-C9D2-0E7F-E46F-950D43197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162" y="4130019"/>
            <a:ext cx="4324849" cy="164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077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2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3023754"/>
            <a:ext cx="4900144" cy="27369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/>
              <a:t>Consultas (Resultados)</a:t>
            </a:r>
          </a:p>
        </p:txBody>
      </p:sp>
      <p:grpSp>
        <p:nvGrpSpPr>
          <p:cNvPr id="27" name="Group 1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8" name="Rectangle 1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1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1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1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37DF99C-BE32-F56C-3838-3A9B203E2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162" y="805390"/>
            <a:ext cx="4324849" cy="1884723"/>
          </a:xfrm>
          <a:prstGeom prst="rect">
            <a:avLst/>
          </a:prstGeom>
        </p:spPr>
      </p:pic>
      <p:sp>
        <p:nvSpPr>
          <p:cNvPr id="33" name="Rectangle 2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E25C4C7-9F9F-CE8E-147E-00B5D386F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162" y="4226775"/>
            <a:ext cx="4324849" cy="145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397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b="1" dirty="0" err="1"/>
              <a:t>Demonstração</a:t>
            </a:r>
            <a:r>
              <a:rPr lang="en-US" b="1" dirty="0"/>
              <a:t> do </a:t>
            </a:r>
            <a:r>
              <a:rPr lang="en-US" b="1" dirty="0" err="1"/>
              <a:t>projeto</a:t>
            </a:r>
            <a:endParaRPr lang="pt-BR" b="1" dirty="0"/>
          </a:p>
        </p:txBody>
      </p:sp>
      <p:pic>
        <p:nvPicPr>
          <p:cNvPr id="3" name="sprint5">
            <a:hlinkClick r:id="" action="ppaction://media"/>
            <a:extLst>
              <a:ext uri="{FF2B5EF4-FFF2-40B4-BE49-F238E27FC236}">
                <a16:creationId xmlns:a16="http://schemas.microsoft.com/office/drawing/2014/main" id="{177F778D-4761-534F-808C-E1825C5547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0688" y="1051967"/>
            <a:ext cx="8810625" cy="4754066"/>
          </a:xfrm>
          <a:prstGeom prst="rect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992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3577456"/>
            <a:ext cx="10909640" cy="16878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Modelo Conceitual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8F9A7B6C-8EDC-656E-E7D5-8BCDFEB04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912" y="351184"/>
            <a:ext cx="8417580" cy="382720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25104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Objetivo do Banco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BB8266E-C96A-0EBE-C598-37D5E95845CD}"/>
              </a:ext>
            </a:extLst>
          </p:cNvPr>
          <p:cNvSpPr txBox="1"/>
          <p:nvPr/>
        </p:nvSpPr>
        <p:spPr>
          <a:xfrm>
            <a:off x="1001486" y="1690688"/>
            <a:ext cx="9294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 </a:t>
            </a:r>
            <a:r>
              <a:rPr lang="en-US" dirty="0" err="1"/>
              <a:t>objetivo</a:t>
            </a:r>
            <a:r>
              <a:rPr lang="en-US" dirty="0"/>
              <a:t> </a:t>
            </a:r>
            <a:r>
              <a:rPr lang="en-US" dirty="0" err="1"/>
              <a:t>deste</a:t>
            </a:r>
            <a:r>
              <a:rPr lang="en-US" dirty="0"/>
              <a:t> banco é </a:t>
            </a:r>
            <a:r>
              <a:rPr lang="en-US" dirty="0" err="1"/>
              <a:t>demonstrar</a:t>
            </a:r>
            <a:r>
              <a:rPr lang="en-US" dirty="0"/>
              <a:t> o Sistema do Blog de </a:t>
            </a:r>
            <a:r>
              <a:rPr lang="en-US" dirty="0" err="1"/>
              <a:t>tecnologia</a:t>
            </a:r>
            <a:r>
              <a:rPr lang="en-US" dirty="0"/>
              <a:t> – </a:t>
            </a:r>
            <a:r>
              <a:rPr lang="en-US" dirty="0" err="1"/>
              <a:t>nosso</a:t>
            </a:r>
            <a:r>
              <a:rPr lang="en-US" dirty="0"/>
              <a:t> </a:t>
            </a:r>
            <a:r>
              <a:rPr lang="en-US" dirty="0" err="1"/>
              <a:t>projeto</a:t>
            </a:r>
            <a:r>
              <a:rPr lang="en-US" dirty="0"/>
              <a:t> </a:t>
            </a:r>
            <a:r>
              <a:rPr lang="en-US" dirty="0" err="1"/>
              <a:t>integrador</a:t>
            </a:r>
            <a:r>
              <a:rPr lang="en-US" dirty="0"/>
              <a:t> -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27513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Formas Normais: 1FN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A51EF1-164E-FD36-26D4-1081F048B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" y="1362074"/>
            <a:ext cx="6142665" cy="337689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E4C4821-6D6D-C663-3E1A-A34E64679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607" y="3614242"/>
            <a:ext cx="4783780" cy="161498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06097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Formas Normais: 1FN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3D4D740-6C2F-A76E-F710-B1E1CBE40485}"/>
              </a:ext>
            </a:extLst>
          </p:cNvPr>
          <p:cNvSpPr txBox="1"/>
          <p:nvPr/>
        </p:nvSpPr>
        <p:spPr>
          <a:xfrm>
            <a:off x="1140822" y="1690688"/>
            <a:ext cx="6035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Atributos</a:t>
            </a:r>
            <a:r>
              <a:rPr lang="en-US" dirty="0"/>
              <a:t> </a:t>
            </a:r>
            <a:r>
              <a:rPr lang="en-US" dirty="0" err="1"/>
              <a:t>Atômicos</a:t>
            </a:r>
            <a:endParaRPr lang="en-US" dirty="0"/>
          </a:p>
          <a:p>
            <a:r>
              <a:rPr lang="en-US" dirty="0"/>
              <a:t>- Sem </a:t>
            </a:r>
            <a:r>
              <a:rPr lang="en-US" dirty="0" err="1"/>
              <a:t>repetição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92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Formas Normais: 2FN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27F84B6-5806-2D62-3354-50E27A1DD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" y="1362074"/>
            <a:ext cx="6142665" cy="337689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F140984-0081-62CB-89BA-B4BB2A046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307" y="4367446"/>
            <a:ext cx="6163234" cy="112848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34654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Formas Normais: 2FN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00DD637-1F5E-4B48-415B-9F4B1C8A54A8}"/>
              </a:ext>
            </a:extLst>
          </p:cNvPr>
          <p:cNvSpPr txBox="1"/>
          <p:nvPr/>
        </p:nvSpPr>
        <p:spPr>
          <a:xfrm>
            <a:off x="1140822" y="1690688"/>
            <a:ext cx="6035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atributos</a:t>
            </a:r>
            <a:r>
              <a:rPr lang="en-US" dirty="0"/>
              <a:t> </a:t>
            </a:r>
            <a:r>
              <a:rPr lang="en-US" dirty="0" err="1"/>
              <a:t>possuem</a:t>
            </a:r>
            <a:r>
              <a:rPr lang="en-US" dirty="0"/>
              <a:t>, </a:t>
            </a:r>
            <a:r>
              <a:rPr lang="en-US" dirty="0" err="1"/>
              <a:t>unicamente</a:t>
            </a:r>
            <a:r>
              <a:rPr lang="en-US" dirty="0"/>
              <a:t>, </a:t>
            </a:r>
            <a:r>
              <a:rPr lang="en-US" b="1" dirty="0"/>
              <a:t>da </a:t>
            </a:r>
            <a:r>
              <a:rPr lang="en-US" b="1" dirty="0" err="1"/>
              <a:t>chave</a:t>
            </a:r>
            <a:r>
              <a:rPr lang="en-US" b="1" dirty="0"/>
              <a:t> </a:t>
            </a:r>
            <a:r>
              <a:rPr lang="en-US" b="1" dirty="0" err="1"/>
              <a:t>primária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9035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Formas Normais</a:t>
            </a:r>
            <a:r>
              <a:rPr lang="pt-BR" b="1"/>
              <a:t>: 3FN</a:t>
            </a:r>
            <a:endParaRPr lang="pt-BR" b="1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C3700AA-BF54-C1EA-D3B6-F2221D12C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" y="1362074"/>
            <a:ext cx="6142665" cy="337689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5D6EBD0-749B-0FF8-96E1-F8424F956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307" y="4367446"/>
            <a:ext cx="6163234" cy="112848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14350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2B54C-7897-4CEA-7172-8780D320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Formas Normais</a:t>
            </a:r>
            <a:r>
              <a:rPr lang="pt-BR" b="1"/>
              <a:t>: 3FN</a:t>
            </a:r>
            <a:endParaRPr lang="pt-BR" b="1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4D0CBC9-9FD5-B77C-C546-8D38DA0281FD}"/>
              </a:ext>
            </a:extLst>
          </p:cNvPr>
          <p:cNvSpPr txBox="1"/>
          <p:nvPr/>
        </p:nvSpPr>
        <p:spPr>
          <a:xfrm>
            <a:off x="1140822" y="1690688"/>
            <a:ext cx="6035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atributos</a:t>
            </a:r>
            <a:r>
              <a:rPr lang="en-US" dirty="0"/>
              <a:t> </a:t>
            </a:r>
            <a:r>
              <a:rPr lang="en-US" dirty="0" err="1"/>
              <a:t>estão</a:t>
            </a:r>
            <a:r>
              <a:rPr lang="en-US" dirty="0"/>
              <a:t> </a:t>
            </a:r>
            <a:r>
              <a:rPr lang="en-US" dirty="0" err="1"/>
              <a:t>somente</a:t>
            </a:r>
            <a:r>
              <a:rPr lang="en-US" dirty="0"/>
              <a:t> </a:t>
            </a:r>
            <a:r>
              <a:rPr lang="en-US" dirty="0" err="1"/>
              <a:t>relacionados</a:t>
            </a:r>
            <a:r>
              <a:rPr lang="en-US" dirty="0"/>
              <a:t> </a:t>
            </a:r>
            <a:r>
              <a:rPr lang="en-US" dirty="0" err="1"/>
              <a:t>às</a:t>
            </a:r>
            <a:r>
              <a:rPr lang="en-US" dirty="0"/>
              <a:t> </a:t>
            </a:r>
            <a:r>
              <a:rPr lang="en-US" dirty="0" err="1"/>
              <a:t>chaves</a:t>
            </a:r>
            <a:r>
              <a:rPr lang="en-US" dirty="0"/>
              <a:t> </a:t>
            </a:r>
            <a:r>
              <a:rPr lang="en-US" dirty="0" err="1"/>
              <a:t>primárias</a:t>
            </a:r>
            <a:r>
              <a:rPr lang="en-US" dirty="0"/>
              <a:t> de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respectivas</a:t>
            </a:r>
            <a:r>
              <a:rPr lang="en-US" dirty="0"/>
              <a:t> </a:t>
            </a:r>
            <a:r>
              <a:rPr lang="en-US" dirty="0" err="1"/>
              <a:t>tabelas</a:t>
            </a:r>
            <a:r>
              <a:rPr lang="en-US" dirty="0"/>
              <a:t>.</a:t>
            </a:r>
          </a:p>
          <a:p>
            <a:r>
              <a:rPr lang="en-US" b="1" dirty="0"/>
              <a:t>- </a:t>
            </a:r>
            <a:r>
              <a:rPr lang="en-US" b="1" dirty="0" err="1"/>
              <a:t>Não</a:t>
            </a:r>
            <a:r>
              <a:rPr lang="en-US" b="1" dirty="0"/>
              <a:t> </a:t>
            </a:r>
            <a:r>
              <a:rPr lang="en-US" b="1" dirty="0" err="1"/>
              <a:t>ocorre</a:t>
            </a:r>
            <a:r>
              <a:rPr lang="en-US" b="1" dirty="0"/>
              <a:t> a </a:t>
            </a:r>
            <a:r>
              <a:rPr lang="en-US" b="1" dirty="0" err="1"/>
              <a:t>Dependência</a:t>
            </a:r>
            <a:r>
              <a:rPr lang="en-US" b="1" dirty="0"/>
              <a:t> </a:t>
            </a:r>
            <a:r>
              <a:rPr lang="en-US" b="1" dirty="0" err="1"/>
              <a:t>Funcional</a:t>
            </a:r>
            <a:r>
              <a:rPr lang="en-US" b="1" dirty="0"/>
              <a:t> </a:t>
            </a:r>
            <a:r>
              <a:rPr lang="en-US" b="1" dirty="0" err="1"/>
              <a:t>Transitiva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74745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125</Words>
  <Application>Microsoft Office PowerPoint</Application>
  <PresentationFormat>Widescreen</PresentationFormat>
  <Paragraphs>24</Paragraphs>
  <Slides>16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Segoe UI</vt:lpstr>
      <vt:lpstr>Tema do Office</vt:lpstr>
      <vt:lpstr>Sprint05 – Banco de Dados</vt:lpstr>
      <vt:lpstr>Modelo Conceitual</vt:lpstr>
      <vt:lpstr>Objetivo do Banco</vt:lpstr>
      <vt:lpstr>Formas Normais: 1FN</vt:lpstr>
      <vt:lpstr>Formas Normais: 1FN</vt:lpstr>
      <vt:lpstr>Formas Normais: 2FN</vt:lpstr>
      <vt:lpstr>Formas Normais: 2FN</vt:lpstr>
      <vt:lpstr>Formas Normais: 3FN</vt:lpstr>
      <vt:lpstr>Formas Normais: 3FN</vt:lpstr>
      <vt:lpstr>Cód. SQL</vt:lpstr>
      <vt:lpstr>Cód. SQL</vt:lpstr>
      <vt:lpstr>Inserindo valores</vt:lpstr>
      <vt:lpstr>Consultas (Select)</vt:lpstr>
      <vt:lpstr>Consultas (Resultados)</vt:lpstr>
      <vt:lpstr>Consultas (Resultados)</vt:lpstr>
      <vt:lpstr>Demonstração do projeto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Sprint05</dc:title>
  <dc:creator>GABRIEL VICTORINO</dc:creator>
  <cp:lastModifiedBy>GABRIEL VICTORINO</cp:lastModifiedBy>
  <cp:revision>29</cp:revision>
  <dcterms:created xsi:type="dcterms:W3CDTF">2023-11-20T21:21:58Z</dcterms:created>
  <dcterms:modified xsi:type="dcterms:W3CDTF">2023-11-22T22:44:13Z</dcterms:modified>
</cp:coreProperties>
</file>

<file path=docProps/thumbnail.jpeg>
</file>